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</p:sldIdLst>
  <p:sldSz cx="18288000" cy="10287000"/>
  <p:notesSz cx="6858000" cy="9144000"/>
  <p:embeddedFontLst>
    <p:embeddedFont>
      <p:font typeface="Myriad Pro 1" charset="1" panose="020B0403030403020204"/>
      <p:regular r:id="rId6"/>
    </p:embeddedFont>
    <p:embeddedFont>
      <p:font typeface="Myriad Pro 2" charset="1" panose="020B0603030403090204"/>
      <p:regular r:id="rId7"/>
    </p:embeddedFont>
    <p:embeddedFont>
      <p:font typeface="Myriad Pro 3" charset="1" panose="020B0503030403020204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Source Sans Pro" charset="1" panose="020B0503030403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customXml" Target="../customXml/item2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12" Type="http://schemas.openxmlformats.org/officeDocument/2006/relationships/font" Target="fonts/font12.fntdata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7" Type="http://schemas.openxmlformats.org/officeDocument/2006/relationships/font" Target="fonts/font7.fntdata"/><Relationship Id="rId38" Type="http://schemas.openxmlformats.org/officeDocument/2006/relationships/customXml" Target="../customXml/item1.xml"/><Relationship Id="rId16" Type="http://schemas.openxmlformats.org/officeDocument/2006/relationships/slide" Target="slides/slide3.xml"/><Relationship Id="rId2" Type="http://schemas.openxmlformats.org/officeDocument/2006/relationships/presProps" Target="presProps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6" Type="http://schemas.openxmlformats.org/officeDocument/2006/relationships/font" Target="fonts/font6.fntdata"/><Relationship Id="rId40" Type="http://schemas.openxmlformats.org/officeDocument/2006/relationships/customXml" Target="../customXml/item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3" Type="http://schemas.openxmlformats.org/officeDocument/2006/relationships/viewProps" Target="viewProps.xml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0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104998" cy="10287000"/>
          </a:xfrm>
          <a:custGeom>
            <a:avLst/>
            <a:gdLst/>
            <a:ahLst/>
            <a:cxnLst/>
            <a:rect r="r" b="b" t="t" l="l"/>
            <a:pathLst>
              <a:path h="10287000" w="10104998">
                <a:moveTo>
                  <a:pt x="0" y="0"/>
                </a:moveTo>
                <a:lnTo>
                  <a:pt x="10104998" y="0"/>
                </a:lnTo>
                <a:lnTo>
                  <a:pt x="101049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18" t="0" r="-4149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104998" y="0"/>
            <a:ext cx="8183002" cy="10287000"/>
            <a:chOff x="0" y="0"/>
            <a:chExt cx="215519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5519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55194">
                  <a:moveTo>
                    <a:pt x="0" y="0"/>
                  </a:moveTo>
                  <a:lnTo>
                    <a:pt x="2155194" y="0"/>
                  </a:lnTo>
                  <a:lnTo>
                    <a:pt x="21551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5519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505781" y="912368"/>
            <a:ext cx="782219" cy="3468333"/>
            <a:chOff x="0" y="0"/>
            <a:chExt cx="206016" cy="9134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016" cy="913471"/>
            </a:xfrm>
            <a:custGeom>
              <a:avLst/>
              <a:gdLst/>
              <a:ahLst/>
              <a:cxnLst/>
              <a:rect r="r" b="b" t="t" l="l"/>
              <a:pathLst>
                <a:path h="913471" w="206016">
                  <a:moveTo>
                    <a:pt x="0" y="0"/>
                  </a:moveTo>
                  <a:lnTo>
                    <a:pt x="206016" y="0"/>
                  </a:lnTo>
                  <a:lnTo>
                    <a:pt x="206016" y="913471"/>
                  </a:lnTo>
                  <a:lnTo>
                    <a:pt x="0" y="913471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6016" cy="951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110974" y="1105517"/>
            <a:ext cx="4535693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FFFFF"/>
                </a:solidFill>
                <a:latin typeface="Myriad Pro 1"/>
              </a:rPr>
              <a:t>It’s Your Health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339761" y="8848031"/>
            <a:ext cx="5172101" cy="1081524"/>
          </a:xfrm>
          <a:custGeom>
            <a:avLst/>
            <a:gdLst/>
            <a:ahLst/>
            <a:cxnLst/>
            <a:rect r="r" b="b" t="t" l="l"/>
            <a:pathLst>
              <a:path h="1081524" w="5172101">
                <a:moveTo>
                  <a:pt x="0" y="0"/>
                </a:moveTo>
                <a:lnTo>
                  <a:pt x="5172101" y="0"/>
                </a:lnTo>
                <a:lnTo>
                  <a:pt x="5172101" y="1081524"/>
                </a:lnTo>
                <a:lnTo>
                  <a:pt x="0" y="1081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819433"/>
            <a:ext cx="10116573" cy="5467567"/>
          </a:xfrm>
          <a:custGeom>
            <a:avLst/>
            <a:gdLst/>
            <a:ahLst/>
            <a:cxnLst/>
            <a:rect r="r" b="b" t="t" l="l"/>
            <a:pathLst>
              <a:path h="5467567" w="10116573">
                <a:moveTo>
                  <a:pt x="0" y="0"/>
                </a:moveTo>
                <a:lnTo>
                  <a:pt x="10116573" y="0"/>
                </a:lnTo>
                <a:lnTo>
                  <a:pt x="10116573" y="5467567"/>
                </a:lnTo>
                <a:lnTo>
                  <a:pt x="0" y="546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5660" r="-11562" b="-1502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81946" y="9315510"/>
            <a:ext cx="9164254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yriad Pro 2"/>
              </a:rPr>
              <a:t>saskatchewan.ca/patient-referral-consult-guide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10974" y="5545890"/>
            <a:ext cx="4853880" cy="214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Be a part of it. </a:t>
            </a:r>
          </a:p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Ask questions.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85793" y="1663794"/>
            <a:ext cx="4762946" cy="4782792"/>
          </a:xfrm>
          <a:custGeom>
            <a:avLst/>
            <a:gdLst/>
            <a:ahLst/>
            <a:cxnLst/>
            <a:rect r="r" b="b" t="t" l="l"/>
            <a:pathLst>
              <a:path h="4782792" w="4762946">
                <a:moveTo>
                  <a:pt x="0" y="0"/>
                </a:moveTo>
                <a:lnTo>
                  <a:pt x="4762946" y="0"/>
                </a:lnTo>
                <a:lnTo>
                  <a:pt x="4762946" y="4782792"/>
                </a:lnTo>
                <a:lnTo>
                  <a:pt x="0" y="4782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Patient Guide provides important questions to ask.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Scan the QR code to download the guide or visit the link below.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964423"/>
            <a:ext cx="4265120" cy="4265120"/>
          </a:xfrm>
          <a:custGeom>
            <a:avLst/>
            <a:gdLst/>
            <a:ahLst/>
            <a:cxnLst/>
            <a:rect r="r" b="b" t="t" l="l"/>
            <a:pathLst>
              <a:path h="4265120" w="4265120">
                <a:moveTo>
                  <a:pt x="0" y="0"/>
                </a:moveTo>
                <a:lnTo>
                  <a:pt x="4265120" y="0"/>
                </a:lnTo>
                <a:lnTo>
                  <a:pt x="4265120" y="4265121"/>
                </a:lnTo>
                <a:lnTo>
                  <a:pt x="0" y="426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37142" y="3991976"/>
            <a:ext cx="11013717" cy="2303048"/>
          </a:xfrm>
          <a:custGeom>
            <a:avLst/>
            <a:gdLst/>
            <a:ahLst/>
            <a:cxnLst/>
            <a:rect r="r" b="b" t="t" l="l"/>
            <a:pathLst>
              <a:path h="2303048" w="11013717">
                <a:moveTo>
                  <a:pt x="0" y="0"/>
                </a:moveTo>
                <a:lnTo>
                  <a:pt x="11013716" y="0"/>
                </a:lnTo>
                <a:lnTo>
                  <a:pt x="11013716" y="2303048"/>
                </a:lnTo>
                <a:lnTo>
                  <a:pt x="0" y="2303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321388" cy="10287000"/>
          </a:xfrm>
          <a:custGeom>
            <a:avLst/>
            <a:gdLst/>
            <a:ahLst/>
            <a:cxnLst/>
            <a:rect r="r" b="b" t="t" l="l"/>
            <a:pathLst>
              <a:path h="10287000" w="10321388">
                <a:moveTo>
                  <a:pt x="0" y="0"/>
                </a:moveTo>
                <a:lnTo>
                  <a:pt x="10321388" y="0"/>
                </a:lnTo>
                <a:lnTo>
                  <a:pt x="103213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739" t="0" r="-21897" b="-483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104998" y="0"/>
            <a:ext cx="8183002" cy="10289999"/>
            <a:chOff x="0" y="0"/>
            <a:chExt cx="2155194" cy="2710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55194" cy="2710123"/>
            </a:xfrm>
            <a:custGeom>
              <a:avLst/>
              <a:gdLst/>
              <a:ahLst/>
              <a:cxnLst/>
              <a:rect r="r" b="b" t="t" l="l"/>
              <a:pathLst>
                <a:path h="2710123" w="2155194">
                  <a:moveTo>
                    <a:pt x="0" y="0"/>
                  </a:moveTo>
                  <a:lnTo>
                    <a:pt x="2155194" y="0"/>
                  </a:lnTo>
                  <a:lnTo>
                    <a:pt x="2155194" y="2710123"/>
                  </a:lnTo>
                  <a:lnTo>
                    <a:pt x="0" y="271012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55194" cy="2748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505781" y="1028700"/>
            <a:ext cx="782219" cy="3468333"/>
            <a:chOff x="0" y="0"/>
            <a:chExt cx="206016" cy="9134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016" cy="913471"/>
            </a:xfrm>
            <a:custGeom>
              <a:avLst/>
              <a:gdLst/>
              <a:ahLst/>
              <a:cxnLst/>
              <a:rect r="r" b="b" t="t" l="l"/>
              <a:pathLst>
                <a:path h="913471" w="206016">
                  <a:moveTo>
                    <a:pt x="0" y="0"/>
                  </a:moveTo>
                  <a:lnTo>
                    <a:pt x="206016" y="0"/>
                  </a:lnTo>
                  <a:lnTo>
                    <a:pt x="206016" y="913471"/>
                  </a:lnTo>
                  <a:lnTo>
                    <a:pt x="0" y="913471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6016" cy="951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110974" y="1105517"/>
            <a:ext cx="4535693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FFFFF"/>
                </a:solidFill>
                <a:latin typeface="Myriad Pro 1"/>
              </a:rPr>
              <a:t>It’s Your Health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339761" y="8848031"/>
            <a:ext cx="5172101" cy="1081524"/>
          </a:xfrm>
          <a:custGeom>
            <a:avLst/>
            <a:gdLst/>
            <a:ahLst/>
            <a:cxnLst/>
            <a:rect r="r" b="b" t="t" l="l"/>
            <a:pathLst>
              <a:path h="1081524" w="5172101">
                <a:moveTo>
                  <a:pt x="0" y="0"/>
                </a:moveTo>
                <a:lnTo>
                  <a:pt x="5172101" y="0"/>
                </a:lnTo>
                <a:lnTo>
                  <a:pt x="5172101" y="1081524"/>
                </a:lnTo>
                <a:lnTo>
                  <a:pt x="0" y="1081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819433"/>
            <a:ext cx="10116573" cy="6285195"/>
          </a:xfrm>
          <a:custGeom>
            <a:avLst/>
            <a:gdLst/>
            <a:ahLst/>
            <a:cxnLst/>
            <a:rect r="r" b="b" t="t" l="l"/>
            <a:pathLst>
              <a:path h="6285195" w="10116573">
                <a:moveTo>
                  <a:pt x="0" y="0"/>
                </a:moveTo>
                <a:lnTo>
                  <a:pt x="10116573" y="0"/>
                </a:lnTo>
                <a:lnTo>
                  <a:pt x="10116573" y="6285195"/>
                </a:lnTo>
                <a:lnTo>
                  <a:pt x="0" y="6285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5" t="-31868" r="-11682" b="-575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81946" y="9315510"/>
            <a:ext cx="9164254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yriad Pro 2"/>
              </a:rPr>
              <a:t>saskatchewan.ca/patient-referral-consult-guide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10974" y="5545890"/>
            <a:ext cx="4853880" cy="214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Be a part of it. </a:t>
            </a:r>
          </a:p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Ask questions.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26719" y="1747381"/>
            <a:ext cx="4087215" cy="4699205"/>
          </a:xfrm>
          <a:custGeom>
            <a:avLst/>
            <a:gdLst/>
            <a:ahLst/>
            <a:cxnLst/>
            <a:rect r="r" b="b" t="t" l="l"/>
            <a:pathLst>
              <a:path h="4699205" w="4087215">
                <a:moveTo>
                  <a:pt x="0" y="0"/>
                </a:moveTo>
                <a:lnTo>
                  <a:pt x="4087215" y="0"/>
                </a:lnTo>
                <a:lnTo>
                  <a:pt x="4087215" y="4699205"/>
                </a:lnTo>
                <a:lnTo>
                  <a:pt x="0" y="4699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8739" y="1915758"/>
            <a:ext cx="11392848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Doctor and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specialist visits can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be overwhelming.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54865" y="1935441"/>
            <a:ext cx="3380611" cy="4323084"/>
          </a:xfrm>
          <a:custGeom>
            <a:avLst/>
            <a:gdLst/>
            <a:ahLst/>
            <a:cxnLst/>
            <a:rect r="r" b="b" t="t" l="l"/>
            <a:pathLst>
              <a:path h="4323084" w="3380611">
                <a:moveTo>
                  <a:pt x="0" y="0"/>
                </a:moveTo>
                <a:lnTo>
                  <a:pt x="3380611" y="0"/>
                </a:lnTo>
                <a:lnTo>
                  <a:pt x="3380611" y="4323085"/>
                </a:lnTo>
                <a:lnTo>
                  <a:pt x="0" y="432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690703" y="1915758"/>
            <a:ext cx="9797439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Referral/Consult Appointment Guide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can help.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85793" y="1663794"/>
            <a:ext cx="4762946" cy="4782792"/>
          </a:xfrm>
          <a:custGeom>
            <a:avLst/>
            <a:gdLst/>
            <a:ahLst/>
            <a:cxnLst/>
            <a:rect r="r" b="b" t="t" l="l"/>
            <a:pathLst>
              <a:path h="4782792" w="4762946">
                <a:moveTo>
                  <a:pt x="0" y="0"/>
                </a:moveTo>
                <a:lnTo>
                  <a:pt x="4762946" y="0"/>
                </a:lnTo>
                <a:lnTo>
                  <a:pt x="4762946" y="4782792"/>
                </a:lnTo>
                <a:lnTo>
                  <a:pt x="0" y="4782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Patient Guide provides important questions to ask.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1964423"/>
            <a:ext cx="4265120" cy="4265120"/>
          </a:xfrm>
          <a:custGeom>
            <a:avLst/>
            <a:gdLst/>
            <a:ahLst/>
            <a:cxnLst/>
            <a:rect r="r" b="b" t="t" l="l"/>
            <a:pathLst>
              <a:path h="4265120" w="4265120">
                <a:moveTo>
                  <a:pt x="0" y="0"/>
                </a:moveTo>
                <a:lnTo>
                  <a:pt x="4265120" y="0"/>
                </a:lnTo>
                <a:lnTo>
                  <a:pt x="4265120" y="4265121"/>
                </a:lnTo>
                <a:lnTo>
                  <a:pt x="0" y="426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Scan the QR code to download the guide or visit the link below.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37142" y="3991976"/>
            <a:ext cx="11013717" cy="2303048"/>
          </a:xfrm>
          <a:custGeom>
            <a:avLst/>
            <a:gdLst/>
            <a:ahLst/>
            <a:cxnLst/>
            <a:rect r="r" b="b" t="t" l="l"/>
            <a:pathLst>
              <a:path h="2303048" w="11013717">
                <a:moveTo>
                  <a:pt x="0" y="0"/>
                </a:moveTo>
                <a:lnTo>
                  <a:pt x="11013716" y="0"/>
                </a:lnTo>
                <a:lnTo>
                  <a:pt x="11013716" y="2303048"/>
                </a:lnTo>
                <a:lnTo>
                  <a:pt x="0" y="2303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04998" y="0"/>
            <a:ext cx="8183002" cy="10287000"/>
            <a:chOff x="0" y="0"/>
            <a:chExt cx="215519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5519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55194">
                  <a:moveTo>
                    <a:pt x="0" y="0"/>
                  </a:moveTo>
                  <a:lnTo>
                    <a:pt x="2155194" y="0"/>
                  </a:lnTo>
                  <a:lnTo>
                    <a:pt x="21551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5519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505781" y="1028700"/>
            <a:ext cx="782219" cy="3468333"/>
            <a:chOff x="0" y="0"/>
            <a:chExt cx="206016" cy="9134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6016" cy="913471"/>
            </a:xfrm>
            <a:custGeom>
              <a:avLst/>
              <a:gdLst/>
              <a:ahLst/>
              <a:cxnLst/>
              <a:rect r="r" b="b" t="t" l="l"/>
              <a:pathLst>
                <a:path h="913471" w="206016">
                  <a:moveTo>
                    <a:pt x="0" y="0"/>
                  </a:moveTo>
                  <a:lnTo>
                    <a:pt x="206016" y="0"/>
                  </a:lnTo>
                  <a:lnTo>
                    <a:pt x="206016" y="913471"/>
                  </a:lnTo>
                  <a:lnTo>
                    <a:pt x="0" y="913471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06016" cy="951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110974" y="1105517"/>
            <a:ext cx="4535693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FFFFF"/>
                </a:solidFill>
                <a:latin typeface="Myriad Pro 1"/>
              </a:rPr>
              <a:t>It’s Your Health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339761" y="8848031"/>
            <a:ext cx="5172101" cy="1081524"/>
          </a:xfrm>
          <a:custGeom>
            <a:avLst/>
            <a:gdLst/>
            <a:ahLst/>
            <a:cxnLst/>
            <a:rect r="r" b="b" t="t" l="l"/>
            <a:pathLst>
              <a:path h="1081524" w="5172101">
                <a:moveTo>
                  <a:pt x="0" y="0"/>
                </a:moveTo>
                <a:lnTo>
                  <a:pt x="5172101" y="0"/>
                </a:lnTo>
                <a:lnTo>
                  <a:pt x="5172101" y="1081524"/>
                </a:lnTo>
                <a:lnTo>
                  <a:pt x="0" y="1081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0"/>
            <a:ext cx="10116573" cy="10287000"/>
          </a:xfrm>
          <a:custGeom>
            <a:avLst/>
            <a:gdLst/>
            <a:ahLst/>
            <a:cxnLst/>
            <a:rect r="r" b="b" t="t" l="l"/>
            <a:pathLst>
              <a:path h="10287000" w="10116573">
                <a:moveTo>
                  <a:pt x="0" y="0"/>
                </a:moveTo>
                <a:lnTo>
                  <a:pt x="10116573" y="0"/>
                </a:lnTo>
                <a:lnTo>
                  <a:pt x="101165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96" t="-9771" r="-33933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819433"/>
            <a:ext cx="10116573" cy="6285195"/>
          </a:xfrm>
          <a:custGeom>
            <a:avLst/>
            <a:gdLst/>
            <a:ahLst/>
            <a:cxnLst/>
            <a:rect r="r" b="b" t="t" l="l"/>
            <a:pathLst>
              <a:path h="6285195" w="10116573">
                <a:moveTo>
                  <a:pt x="0" y="0"/>
                </a:moveTo>
                <a:lnTo>
                  <a:pt x="10116573" y="0"/>
                </a:lnTo>
                <a:lnTo>
                  <a:pt x="10116573" y="6285195"/>
                </a:lnTo>
                <a:lnTo>
                  <a:pt x="0" y="6285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028" r="-11562" b="-57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81946" y="9315510"/>
            <a:ext cx="9164254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yriad Pro 2"/>
              </a:rPr>
              <a:t>saskatchewan.ca/patient-referral-consult-guide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10974" y="5545890"/>
            <a:ext cx="4853880" cy="214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Be a part of it. </a:t>
            </a:r>
          </a:p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Ask questions.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26719" y="1747381"/>
            <a:ext cx="4087215" cy="4699205"/>
          </a:xfrm>
          <a:custGeom>
            <a:avLst/>
            <a:gdLst/>
            <a:ahLst/>
            <a:cxnLst/>
            <a:rect r="r" b="b" t="t" l="l"/>
            <a:pathLst>
              <a:path h="4699205" w="4087215">
                <a:moveTo>
                  <a:pt x="0" y="0"/>
                </a:moveTo>
                <a:lnTo>
                  <a:pt x="4087215" y="0"/>
                </a:lnTo>
                <a:lnTo>
                  <a:pt x="4087215" y="4699205"/>
                </a:lnTo>
                <a:lnTo>
                  <a:pt x="0" y="4699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8739" y="1915758"/>
            <a:ext cx="11392848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Doctor and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specialist visits can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be overwhelming.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26719" y="1747381"/>
            <a:ext cx="4087215" cy="4699205"/>
          </a:xfrm>
          <a:custGeom>
            <a:avLst/>
            <a:gdLst/>
            <a:ahLst/>
            <a:cxnLst/>
            <a:rect r="r" b="b" t="t" l="l"/>
            <a:pathLst>
              <a:path h="4699205" w="4087215">
                <a:moveTo>
                  <a:pt x="0" y="0"/>
                </a:moveTo>
                <a:lnTo>
                  <a:pt x="4087215" y="0"/>
                </a:lnTo>
                <a:lnTo>
                  <a:pt x="4087215" y="4699205"/>
                </a:lnTo>
                <a:lnTo>
                  <a:pt x="0" y="4699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8739" y="1915758"/>
            <a:ext cx="11392848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Doctor and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specialist visits can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be overwhelming.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54865" y="1935441"/>
            <a:ext cx="3380611" cy="4323084"/>
          </a:xfrm>
          <a:custGeom>
            <a:avLst/>
            <a:gdLst/>
            <a:ahLst/>
            <a:cxnLst/>
            <a:rect r="r" b="b" t="t" l="l"/>
            <a:pathLst>
              <a:path h="4323084" w="3380611">
                <a:moveTo>
                  <a:pt x="0" y="0"/>
                </a:moveTo>
                <a:lnTo>
                  <a:pt x="3380611" y="0"/>
                </a:lnTo>
                <a:lnTo>
                  <a:pt x="3380611" y="4323085"/>
                </a:lnTo>
                <a:lnTo>
                  <a:pt x="0" y="432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690703" y="1915758"/>
            <a:ext cx="9797439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Referral/Consult Appointment Guide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can help.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85793" y="1663794"/>
            <a:ext cx="4762946" cy="4782792"/>
          </a:xfrm>
          <a:custGeom>
            <a:avLst/>
            <a:gdLst/>
            <a:ahLst/>
            <a:cxnLst/>
            <a:rect r="r" b="b" t="t" l="l"/>
            <a:pathLst>
              <a:path h="4782792" w="4762946">
                <a:moveTo>
                  <a:pt x="0" y="0"/>
                </a:moveTo>
                <a:lnTo>
                  <a:pt x="4762946" y="0"/>
                </a:lnTo>
                <a:lnTo>
                  <a:pt x="4762946" y="4782792"/>
                </a:lnTo>
                <a:lnTo>
                  <a:pt x="0" y="4782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Patient Guide provides important questions to ask.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1964423"/>
            <a:ext cx="4265120" cy="4265120"/>
          </a:xfrm>
          <a:custGeom>
            <a:avLst/>
            <a:gdLst/>
            <a:ahLst/>
            <a:cxnLst/>
            <a:rect r="r" b="b" t="t" l="l"/>
            <a:pathLst>
              <a:path h="4265120" w="4265120">
                <a:moveTo>
                  <a:pt x="0" y="0"/>
                </a:moveTo>
                <a:lnTo>
                  <a:pt x="4265120" y="0"/>
                </a:lnTo>
                <a:lnTo>
                  <a:pt x="4265120" y="4265121"/>
                </a:lnTo>
                <a:lnTo>
                  <a:pt x="0" y="426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Scan the QR code to download the guide or visit the link below.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37142" y="3991976"/>
            <a:ext cx="11013717" cy="2303048"/>
          </a:xfrm>
          <a:custGeom>
            <a:avLst/>
            <a:gdLst/>
            <a:ahLst/>
            <a:cxnLst/>
            <a:rect r="r" b="b" t="t" l="l"/>
            <a:pathLst>
              <a:path h="2303048" w="11013717">
                <a:moveTo>
                  <a:pt x="0" y="0"/>
                </a:moveTo>
                <a:lnTo>
                  <a:pt x="11013716" y="0"/>
                </a:lnTo>
                <a:lnTo>
                  <a:pt x="11013716" y="2303048"/>
                </a:lnTo>
                <a:lnTo>
                  <a:pt x="0" y="2303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54865" y="1935441"/>
            <a:ext cx="3380611" cy="4323084"/>
          </a:xfrm>
          <a:custGeom>
            <a:avLst/>
            <a:gdLst/>
            <a:ahLst/>
            <a:cxnLst/>
            <a:rect r="r" b="b" t="t" l="l"/>
            <a:pathLst>
              <a:path h="4323084" w="3380611">
                <a:moveTo>
                  <a:pt x="0" y="0"/>
                </a:moveTo>
                <a:lnTo>
                  <a:pt x="3380611" y="0"/>
                </a:lnTo>
                <a:lnTo>
                  <a:pt x="3380611" y="4323085"/>
                </a:lnTo>
                <a:lnTo>
                  <a:pt x="0" y="432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690703" y="1915758"/>
            <a:ext cx="9797439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Referral/Consult Appointment Guide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can help.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85793" y="1663794"/>
            <a:ext cx="4762946" cy="4782792"/>
          </a:xfrm>
          <a:custGeom>
            <a:avLst/>
            <a:gdLst/>
            <a:ahLst/>
            <a:cxnLst/>
            <a:rect r="r" b="b" t="t" l="l"/>
            <a:pathLst>
              <a:path h="4782792" w="4762946">
                <a:moveTo>
                  <a:pt x="0" y="0"/>
                </a:moveTo>
                <a:lnTo>
                  <a:pt x="4762946" y="0"/>
                </a:lnTo>
                <a:lnTo>
                  <a:pt x="4762946" y="4782792"/>
                </a:lnTo>
                <a:lnTo>
                  <a:pt x="0" y="4782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Patient Guide provides important questions to ask.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1964423"/>
            <a:ext cx="4265120" cy="4265120"/>
          </a:xfrm>
          <a:custGeom>
            <a:avLst/>
            <a:gdLst/>
            <a:ahLst/>
            <a:cxnLst/>
            <a:rect r="r" b="b" t="t" l="l"/>
            <a:pathLst>
              <a:path h="4265120" w="4265120">
                <a:moveTo>
                  <a:pt x="0" y="0"/>
                </a:moveTo>
                <a:lnTo>
                  <a:pt x="4265120" y="0"/>
                </a:lnTo>
                <a:lnTo>
                  <a:pt x="4265120" y="4265121"/>
                </a:lnTo>
                <a:lnTo>
                  <a:pt x="0" y="426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197161" y="1915758"/>
            <a:ext cx="10844426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Scan the QR code to download the guide or visit the link below.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37142" y="3991976"/>
            <a:ext cx="11013717" cy="2303048"/>
          </a:xfrm>
          <a:custGeom>
            <a:avLst/>
            <a:gdLst/>
            <a:ahLst/>
            <a:cxnLst/>
            <a:rect r="r" b="b" t="t" l="l"/>
            <a:pathLst>
              <a:path h="2303048" w="11013717">
                <a:moveTo>
                  <a:pt x="0" y="0"/>
                </a:moveTo>
                <a:lnTo>
                  <a:pt x="11013716" y="0"/>
                </a:lnTo>
                <a:lnTo>
                  <a:pt x="11013716" y="2303048"/>
                </a:lnTo>
                <a:lnTo>
                  <a:pt x="0" y="2303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0295277" cy="10287000"/>
          </a:xfrm>
          <a:custGeom>
            <a:avLst/>
            <a:gdLst/>
            <a:ahLst/>
            <a:cxnLst/>
            <a:rect r="r" b="b" t="t" l="l"/>
            <a:pathLst>
              <a:path h="10287000" w="10295277">
                <a:moveTo>
                  <a:pt x="10295277" y="0"/>
                </a:moveTo>
                <a:lnTo>
                  <a:pt x="0" y="0"/>
                </a:lnTo>
                <a:lnTo>
                  <a:pt x="0" y="10287000"/>
                </a:lnTo>
                <a:lnTo>
                  <a:pt x="10295277" y="10287000"/>
                </a:lnTo>
                <a:lnTo>
                  <a:pt x="10295277" y="0"/>
                </a:lnTo>
                <a:close/>
              </a:path>
            </a:pathLst>
          </a:custGeom>
          <a:blipFill>
            <a:blip r:embed="rId2"/>
            <a:stretch>
              <a:fillRect l="-36642" t="0" r="-1323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104998" y="0"/>
            <a:ext cx="8183002" cy="10287000"/>
            <a:chOff x="0" y="0"/>
            <a:chExt cx="215519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5519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55194">
                  <a:moveTo>
                    <a:pt x="0" y="0"/>
                  </a:moveTo>
                  <a:lnTo>
                    <a:pt x="2155194" y="0"/>
                  </a:lnTo>
                  <a:lnTo>
                    <a:pt x="21551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5519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505781" y="1028700"/>
            <a:ext cx="782219" cy="3468333"/>
            <a:chOff x="0" y="0"/>
            <a:chExt cx="206016" cy="9134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016" cy="913471"/>
            </a:xfrm>
            <a:custGeom>
              <a:avLst/>
              <a:gdLst/>
              <a:ahLst/>
              <a:cxnLst/>
              <a:rect r="r" b="b" t="t" l="l"/>
              <a:pathLst>
                <a:path h="913471" w="206016">
                  <a:moveTo>
                    <a:pt x="0" y="0"/>
                  </a:moveTo>
                  <a:lnTo>
                    <a:pt x="206016" y="0"/>
                  </a:lnTo>
                  <a:lnTo>
                    <a:pt x="206016" y="913471"/>
                  </a:lnTo>
                  <a:lnTo>
                    <a:pt x="0" y="913471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6016" cy="951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110974" y="1105517"/>
            <a:ext cx="4535693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FFFFF"/>
                </a:solidFill>
                <a:latin typeface="Myriad Pro 1"/>
              </a:rPr>
              <a:t>It’s Your Health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339761" y="8848031"/>
            <a:ext cx="5172101" cy="1081524"/>
          </a:xfrm>
          <a:custGeom>
            <a:avLst/>
            <a:gdLst/>
            <a:ahLst/>
            <a:cxnLst/>
            <a:rect r="r" b="b" t="t" l="l"/>
            <a:pathLst>
              <a:path h="1081524" w="5172101">
                <a:moveTo>
                  <a:pt x="0" y="0"/>
                </a:moveTo>
                <a:lnTo>
                  <a:pt x="5172101" y="0"/>
                </a:lnTo>
                <a:lnTo>
                  <a:pt x="5172101" y="1081524"/>
                </a:lnTo>
                <a:lnTo>
                  <a:pt x="0" y="1081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819433"/>
            <a:ext cx="10116573" cy="5467567"/>
          </a:xfrm>
          <a:custGeom>
            <a:avLst/>
            <a:gdLst/>
            <a:ahLst/>
            <a:cxnLst/>
            <a:rect r="r" b="b" t="t" l="l"/>
            <a:pathLst>
              <a:path h="5467567" w="10116573">
                <a:moveTo>
                  <a:pt x="0" y="0"/>
                </a:moveTo>
                <a:lnTo>
                  <a:pt x="10116573" y="0"/>
                </a:lnTo>
                <a:lnTo>
                  <a:pt x="10116573" y="5467567"/>
                </a:lnTo>
                <a:lnTo>
                  <a:pt x="0" y="546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5660" r="-11562" b="-1502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81946" y="9315510"/>
            <a:ext cx="9164254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yriad Pro 2"/>
              </a:rPr>
              <a:t>saskatchewan.ca/patient-referral-consult-guide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10974" y="5545890"/>
            <a:ext cx="4853880" cy="214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Be a part of it. </a:t>
            </a:r>
          </a:p>
          <a:p>
            <a:pPr>
              <a:lnSpc>
                <a:spcPts val="7999"/>
              </a:lnSpc>
            </a:pPr>
            <a:r>
              <a:rPr lang="en-US" sz="6399">
                <a:solidFill>
                  <a:srgbClr val="FFFFFF"/>
                </a:solidFill>
                <a:latin typeface="Myriad Pro 3"/>
              </a:rPr>
              <a:t>Ask questions.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26719" y="1747381"/>
            <a:ext cx="4087215" cy="4699205"/>
          </a:xfrm>
          <a:custGeom>
            <a:avLst/>
            <a:gdLst/>
            <a:ahLst/>
            <a:cxnLst/>
            <a:rect r="r" b="b" t="t" l="l"/>
            <a:pathLst>
              <a:path h="4699205" w="4087215">
                <a:moveTo>
                  <a:pt x="0" y="0"/>
                </a:moveTo>
                <a:lnTo>
                  <a:pt x="4087215" y="0"/>
                </a:lnTo>
                <a:lnTo>
                  <a:pt x="4087215" y="4699205"/>
                </a:lnTo>
                <a:lnTo>
                  <a:pt x="0" y="4699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48739" y="1915758"/>
            <a:ext cx="11392848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Doctor and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specialist visits can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be overwhelming.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A3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6719" y="8717538"/>
            <a:ext cx="16679349" cy="1081524"/>
            <a:chOff x="0" y="0"/>
            <a:chExt cx="22239133" cy="1442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5342998" y="0"/>
              <a:ext cx="6896135" cy="1442032"/>
            </a:xfrm>
            <a:custGeom>
              <a:avLst/>
              <a:gdLst/>
              <a:ahLst/>
              <a:cxnLst/>
              <a:rect r="r" b="b" t="t" l="l"/>
              <a:pathLst>
                <a:path h="1442032" w="6896135">
                  <a:moveTo>
                    <a:pt x="0" y="0"/>
                  </a:moveTo>
                  <a:lnTo>
                    <a:pt x="6896135" y="0"/>
                  </a:lnTo>
                  <a:lnTo>
                    <a:pt x="6896135" y="1442032"/>
                  </a:lnTo>
                  <a:lnTo>
                    <a:pt x="0" y="144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606716"/>
              <a:ext cx="12219006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yriad Pro 2"/>
                </a:rPr>
                <a:t>saskatchewan.ca/patient-referral-consult-guide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06068" y="1631588"/>
            <a:ext cx="881932" cy="4930792"/>
            <a:chOff x="0" y="0"/>
            <a:chExt cx="232278" cy="12986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278" cy="1298645"/>
            </a:xfrm>
            <a:custGeom>
              <a:avLst/>
              <a:gdLst/>
              <a:ahLst/>
              <a:cxnLst/>
              <a:rect r="r" b="b" t="t" l="l"/>
              <a:pathLst>
                <a:path h="1298645" w="232278">
                  <a:moveTo>
                    <a:pt x="0" y="0"/>
                  </a:moveTo>
                  <a:lnTo>
                    <a:pt x="232278" y="0"/>
                  </a:lnTo>
                  <a:lnTo>
                    <a:pt x="232278" y="1298645"/>
                  </a:lnTo>
                  <a:lnTo>
                    <a:pt x="0" y="1298645"/>
                  </a:lnTo>
                  <a:close/>
                </a:path>
              </a:pathLst>
            </a:custGeom>
            <a:solidFill>
              <a:srgbClr val="FBDD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2278" cy="1336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54865" y="1935441"/>
            <a:ext cx="3380611" cy="4323084"/>
          </a:xfrm>
          <a:custGeom>
            <a:avLst/>
            <a:gdLst/>
            <a:ahLst/>
            <a:cxnLst/>
            <a:rect r="r" b="b" t="t" l="l"/>
            <a:pathLst>
              <a:path h="4323084" w="3380611">
                <a:moveTo>
                  <a:pt x="0" y="0"/>
                </a:moveTo>
                <a:lnTo>
                  <a:pt x="3380611" y="0"/>
                </a:lnTo>
                <a:lnTo>
                  <a:pt x="3380611" y="4323085"/>
                </a:lnTo>
                <a:lnTo>
                  <a:pt x="0" y="432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690703" y="1915758"/>
            <a:ext cx="9797439" cy="418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The Referral/Consult Appointment Guide </a:t>
            </a:r>
          </a:p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Myriad Pro 1"/>
              </a:rPr>
              <a:t>can help.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B6257CBB6E749B139FACB9FD0C119" ma:contentTypeVersion="1" ma:contentTypeDescription="Create a new document." ma:contentTypeScope="" ma:versionID="946f5ef2831496b197da013cb57e95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B9986B-25B4-481B-AA24-1084549BA1BC}"/>
</file>

<file path=customXml/itemProps2.xml><?xml version="1.0" encoding="utf-8"?>
<ds:datastoreItem xmlns:ds="http://schemas.openxmlformats.org/officeDocument/2006/customXml" ds:itemID="{483DFC51-FB2D-4588-9FC7-1C2604F2F273}"/>
</file>

<file path=customXml/itemProps3.xml><?xml version="1.0" encoding="utf-8"?>
<ds:datastoreItem xmlns:ds="http://schemas.openxmlformats.org/officeDocument/2006/customXml" ds:itemID="{1FF1B58A-C4F6-40E8-BBE5-F0E918F9A06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saskatchewan.ca/pateint-referral-consult-guide</dc:title>
  <cp:revision>1</cp:revision>
  <dcterms:created xsi:type="dcterms:W3CDTF">2006-08-16T00:00:00Z</dcterms:created>
  <dcterms:modified xsi:type="dcterms:W3CDTF">2011-08-01T06:04:30Z</dcterms:modified>
  <dc:identifier>DAF3b_7E2GE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0x010100031B6257CBB6E749B139FACB9FD0C119</vt:lpwstr>
  </property>
</Properties>
</file>